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4" d="100"/>
          <a:sy n="74" d="100"/>
        </p:scale>
        <p:origin x="3510" y="72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385459" y="6410407"/>
            <a:ext cx="6244798" cy="155427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অংশ নিতে 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না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চাইলে ইমেইল করুন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</a:rPr>
              <a:t> agem.diabetessurvey@nhs.net 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অথবা</a:t>
            </a:r>
            <a:r>
              <a:rPr lang="bn-IN" sz="1600" b="1" baseline="300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bn-IN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জানুয়ারী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এর আগে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</a:rPr>
              <a:t> নম্বরে কল করুন।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ফোন লাইন 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সোমবার থেকে শুক্রবার সকাল 8 টা থেকে সন্ধ্যা 6 টা পর্যন্ত খোলা থাকে। 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আপনাকে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আপনার 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পুরো নাম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জন্ম তারিখ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এবং</a:t>
            </a:r>
            <a:r>
              <a:rPr lang="bn-IN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পোস্টকোড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প্রদান করতে হবে</a:t>
            </a:r>
            <a:r>
              <a:rPr lang="bn-IN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। </a:t>
            </a:r>
          </a:p>
          <a:p>
            <a:pPr>
              <a:spcAft>
                <a:spcPts val="600"/>
              </a:spcAft>
            </a:pP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আরও তথ্যের জন্য: www.diabetessurvey.co.uk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2976849" y="4582011"/>
            <a:ext cx="3744410" cy="1600438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bn-IN" sz="1800" dirty="0">
                <a:effectLst/>
                <a:ea typeface="DengXian" panose="02010600030101010101" pitchFamily="2" charset="-122"/>
                <a:cs typeface="Vrinda" panose="020B0502040204020203" pitchFamily="34" charset="0"/>
              </a:rPr>
              <a:t>আপনি অংশ নিতে আমন্ত্রিত হলে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, </a:t>
            </a:r>
            <a:r>
              <a:rPr lang="bn-IN" sz="1800" dirty="0">
                <a:effectLst/>
                <a:ea typeface="DengXian" panose="02010600030101010101" pitchFamily="2" charset="-122"/>
                <a:cs typeface="Vrinda" panose="020B0502040204020203" pitchFamily="34" charset="0"/>
              </a:rPr>
              <a:t>আপনাকে কীভাবে অংশ নিতে হবে তা ব্যাখ্যা করে একটি চিঠি এবং পাঠ্য বার্তা অনুস্মারক পাঠানো হবে।</a:t>
            </a:r>
            <a:r>
              <a:rPr lang="bn-IN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6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জরিপটি</a:t>
            </a:r>
            <a:r>
              <a:rPr kumimoji="0" lang="bn-IN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স্বেচ্ছামূলক </a:t>
            </a:r>
            <a:r>
              <a:rPr kumimoji="0" lang="bn-IN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এবং</a:t>
            </a:r>
            <a:r>
              <a:rPr kumimoji="0" lang="bn-IN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সমস্ত </a:t>
            </a:r>
            <a:r>
              <a:rPr kumimoji="0" lang="bn-IN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উত্তর গোপনীয়।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324570" y="356532"/>
            <a:ext cx="6273248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bn-IN"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ডায়াবেটিস নিয়ে আপনার জীবনযাপনের অভিজ্ঞতা সম্পর্কে বলুন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63209" y="2817806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অন্তত 12 মাস আগে নির্ণয় করা</a:t>
            </a:r>
            <a:r>
              <a:rPr lang="bn-IN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টাইপ 1 এবং টাইপ 2 </a:t>
            </a:r>
            <a:r>
              <a:rPr kumimoji="0" lang="bn-IN" sz="16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ডায়াবেটিস সহ প্রাপ্তবয়স্কদের জীবনযাপনের অভিজ্ঞতা বোঝার</a:t>
            </a:r>
            <a:r>
              <a:rPr kumimoji="0" lang="bn-IN" sz="1600" b="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জন্য NHS ইংল্যান্ড একটি সমীক্ষা চালাচ্ছে</a:t>
            </a:r>
            <a:r>
              <a:rPr kumimoji="0" lang="bn-IN" sz="1600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৷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63209" y="2313075"/>
            <a:ext cx="5158463" cy="30540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bn-IN" sz="2000" b="1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জাতীয় ডায়াবেটিস অভিজ্ঞতা সমীক্ষা </a:t>
            </a:r>
            <a:r>
              <a:rPr kumimoji="0" lang="bn-IN" sz="20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385459" y="8042762"/>
            <a:ext cx="5711542" cy="187743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bn-IN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আপনার যদি একটি জাতীয় ডেটা অপ্ট আউট থাকে তবে আপনাকে এখনও আমাদের সাথে যোগাযোগ করতে হবে৷ স্বাস্থ্য ও সামাজিক পরিচর্যা বিভাগ নিশ্চিত করেছে যে এই জরিপটি  অব্যাহতিপ্রাপ্ত। আরও তথ্যের জন্য: </a:t>
            </a:r>
            <a:r>
              <a:rPr lang="bn-IN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bn-IN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এনএইচএস ইংল্যান্ডের </a:t>
            </a:r>
            <a:r>
              <a:rPr lang="bn-IN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পক্ষে </a:t>
            </a:r>
            <a:r>
              <a:rPr lang="bn-IN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ইপসোস ইউকে এই জরিপটি করবে</a:t>
            </a:r>
            <a:r>
              <a:rPr lang="bn-IN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।</a:t>
            </a:r>
            <a:r>
              <a:rPr lang="bn-IN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n-IN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একটি স্বাধীন তদারকি গোষ্ঠী, জনসাধারণের সদস্য সহ, এই সমীক্ষায় অংশ নেওয়ার জন্য ডায়াবেটিসে আক্রান্ত ব্যক্তিদের সনাক্ত করতে এবং আমন্ত্রণ জানাতে ব্যবহার করা গোপন রোগীর তথ্যের জন্য সহায়তা প্রদান করেছে।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2712</TotalTime>
  <Words>211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Katherine Fisher</cp:lastModifiedBy>
  <cp:revision>3</cp:revision>
  <cp:lastPrinted>2019-05-02T10:26:35Z</cp:lastPrinted>
  <dcterms:created xsi:type="dcterms:W3CDTF">2019-05-01T13:43:55Z</dcterms:created>
  <dcterms:modified xsi:type="dcterms:W3CDTF">2023-12-20T17:14:44Z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